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03" r:id="rId3"/>
    <p:sldId id="262" r:id="rId4"/>
    <p:sldId id="536" r:id="rId5"/>
    <p:sldId id="538" r:id="rId6"/>
    <p:sldId id="539" r:id="rId7"/>
    <p:sldId id="540" r:id="rId8"/>
    <p:sldId id="541" r:id="rId9"/>
    <p:sldId id="542" r:id="rId10"/>
    <p:sldId id="543" r:id="rId11"/>
    <p:sldId id="544" r:id="rId12"/>
    <p:sldId id="545" r:id="rId13"/>
    <p:sldId id="546" r:id="rId14"/>
    <p:sldId id="547" r:id="rId15"/>
    <p:sldId id="548" r:id="rId16"/>
    <p:sldId id="507" r:id="rId17"/>
    <p:sldId id="50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00" autoAdjust="0"/>
    <p:restoredTop sz="85714" autoAdjust="0"/>
  </p:normalViewPr>
  <p:slideViewPr>
    <p:cSldViewPr snapToGrid="0">
      <p:cViewPr varScale="1">
        <p:scale>
          <a:sx n="75" d="100"/>
          <a:sy n="75" d="100"/>
        </p:scale>
        <p:origin x="-974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illbasics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-numpy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8086"/>
            <a:ext cx="9144000" cy="206306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Algorithms</a:t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vision – </a:t>
            </a:r>
            <a:r>
              <a:rPr lang="en-IN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07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88833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Acquiring Image Data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3919" y="1828800"/>
            <a:ext cx="10535921" cy="4531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Acquiring Image Data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34159"/>
            <a:ext cx="11041063" cy="463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Webcam Feed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483360"/>
            <a:ext cx="10739438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Webcam Feed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879601"/>
            <a:ext cx="10607040" cy="4537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Importing a video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3121" y="1757680"/>
            <a:ext cx="11382692" cy="462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Hands-on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Image processing</a:t>
            </a:r>
          </a:p>
          <a:p>
            <a:r>
              <a:rPr lang="en-IN" dirty="0" smtClean="0"/>
              <a:t>Capturing image from Webcam</a:t>
            </a:r>
          </a:p>
          <a:p>
            <a:r>
              <a:rPr lang="en-IN" dirty="0" smtClean="0"/>
              <a:t>Face detection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https://www.skillbasics.com/</a:t>
            </a:r>
            <a:endParaRPr lang="en-US" dirty="0" smtClean="0"/>
          </a:p>
          <a:p>
            <a:r>
              <a:rPr lang="en-US" dirty="0" smtClean="0"/>
              <a:t>https://www.kaggle.com/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0324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Topics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Computer vision with </a:t>
            </a:r>
            <a:r>
              <a:rPr lang="en-IN" dirty="0" err="1" smtClean="0"/>
              <a:t>openCV</a:t>
            </a:r>
            <a:endParaRPr lang="en-IN" dirty="0" smtClean="0"/>
          </a:p>
          <a:p>
            <a:r>
              <a:rPr lang="en-IN" dirty="0" smtClean="0"/>
              <a:t>Image Acquisition</a:t>
            </a:r>
          </a:p>
          <a:p>
            <a:r>
              <a:rPr lang="en-IN" dirty="0" smtClean="0"/>
              <a:t>Image Processing</a:t>
            </a:r>
          </a:p>
          <a:p>
            <a:r>
              <a:rPr lang="en-IN" dirty="0" smtClean="0"/>
              <a:t>Image Analysis</a:t>
            </a:r>
            <a:endParaRPr lang="en-IN" dirty="0"/>
          </a:p>
          <a:p>
            <a:pPr lvl="1">
              <a:buNone/>
            </a:pPr>
            <a:endParaRPr lang="en-IN" dirty="0" smtClean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75499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Computer Vision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7824" y="1792224"/>
            <a:ext cx="10396728" cy="444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Computer Vision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663" y="1792224"/>
            <a:ext cx="10625329" cy="4407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Open CV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9536" y="1801368"/>
            <a:ext cx="10387584" cy="4308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Open CV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OpenCV</a:t>
            </a:r>
            <a:r>
              <a:rPr lang="en-US" dirty="0" smtClean="0"/>
              <a:t> is a huge open-source library for computer vision, machine learning, and image processing. </a:t>
            </a:r>
            <a:r>
              <a:rPr lang="en-US" dirty="0" err="1" smtClean="0"/>
              <a:t>OpenCV</a:t>
            </a:r>
            <a:r>
              <a:rPr lang="en-US" dirty="0" smtClean="0"/>
              <a:t> supports a wide variety of programming languages like Python, C++, Java, etc. It can process images and videos to identify objects, faces, or even the handwriting of a human. When it is integrated with various libraries, such as </a:t>
            </a:r>
            <a:r>
              <a:rPr lang="en-US" u="sng" dirty="0" err="1" smtClean="0">
                <a:hlinkClick r:id="rId2"/>
              </a:rPr>
              <a:t>Numpy</a:t>
            </a:r>
            <a:r>
              <a:rPr lang="en-US" dirty="0" smtClean="0"/>
              <a:t> which is a highly optimized library for numerical operations, then the number of weapons increases in your Arsenal </a:t>
            </a:r>
            <a:r>
              <a:rPr lang="en-US" dirty="0" err="1" smtClean="0"/>
              <a:t>i.e</a:t>
            </a:r>
            <a:r>
              <a:rPr lang="en-US" dirty="0" smtClean="0"/>
              <a:t> whatever operations one can do in </a:t>
            </a:r>
            <a:r>
              <a:rPr lang="en-US" dirty="0" err="1" smtClean="0"/>
              <a:t>Numpy</a:t>
            </a:r>
            <a:r>
              <a:rPr lang="en-US" dirty="0" smtClean="0"/>
              <a:t> can be combined with </a:t>
            </a:r>
            <a:r>
              <a:rPr lang="en-US" dirty="0" err="1" smtClean="0"/>
              <a:t>OpenCV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Acquiring Image Data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529" y="1837945"/>
            <a:ext cx="10789920" cy="448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Acquiring Image Data</a:t>
            </a:r>
            <a:endParaRPr lang="en-IN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224" y="1755648"/>
            <a:ext cx="10616184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87917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13969</TotalTime>
  <Words>179</Words>
  <Application>Microsoft Office PowerPoint</Application>
  <PresentationFormat>Custom</PresentationFormat>
  <Paragraphs>50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  Machine Learning Algorithms Computer vision – OpenCV</vt:lpstr>
      <vt:lpstr>Introduction</vt:lpstr>
      <vt:lpstr>Topics</vt:lpstr>
      <vt:lpstr>Computer Vision</vt:lpstr>
      <vt:lpstr>Computer Vision</vt:lpstr>
      <vt:lpstr>Open CV</vt:lpstr>
      <vt:lpstr>Open CV</vt:lpstr>
      <vt:lpstr>Acquiring Image Data</vt:lpstr>
      <vt:lpstr>Acquiring Image Data</vt:lpstr>
      <vt:lpstr>Acquiring Image Data</vt:lpstr>
      <vt:lpstr>Acquiring Image Data</vt:lpstr>
      <vt:lpstr>Webcam Feed</vt:lpstr>
      <vt:lpstr>Webcam Feed</vt:lpstr>
      <vt:lpstr>Importing a video</vt:lpstr>
      <vt:lpstr>Hands-on</vt:lpstr>
      <vt:lpstr>References</vt:lpstr>
      <vt:lpstr>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lenovo</cp:lastModifiedBy>
  <cp:revision>888</cp:revision>
  <dcterms:created xsi:type="dcterms:W3CDTF">2018-01-28T06:02:15Z</dcterms:created>
  <dcterms:modified xsi:type="dcterms:W3CDTF">2021-03-18T08:53:30Z</dcterms:modified>
</cp:coreProperties>
</file>